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293" r:id="rId4"/>
    <p:sldId id="287" r:id="rId5"/>
    <p:sldId id="285" r:id="rId6"/>
    <p:sldId id="286" r:id="rId7"/>
    <p:sldId id="257" r:id="rId8"/>
    <p:sldId id="28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5" r:id="rId24"/>
    <p:sldId id="296" r:id="rId25"/>
    <p:sldId id="297" r:id="rId26"/>
    <p:sldId id="298" r:id="rId27"/>
    <p:sldId id="299" r:id="rId28"/>
    <p:sldId id="272" r:id="rId29"/>
    <p:sldId id="273" r:id="rId30"/>
    <p:sldId id="27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0C678-54C7-FC30-DA52-A45600C1C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0A2F51-552A-B79D-7BB6-3D3E75A46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877AF4-454E-0854-8C62-9A1F701F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6D0F3F-79B1-579F-9571-0304FB55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B48D8-1DD7-8334-8356-E6FE4674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1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37B97-9B01-F083-E33A-B082767B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001C5C-945D-BEA9-2C84-A8BCA2246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D6E961-E921-1D08-F796-9A6E2B34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FC918-1520-C2AE-AB17-3B65E437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B946B-8DFC-E6FA-48BE-05A63AF0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69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F772CFD-83BD-1CBD-6F96-95BA5D044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9FECAE-79B6-A9C7-A5AC-43CDA4EDA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4F33F9-39CB-831C-27B9-935E9EC1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7899D1-CF21-E2BE-F965-0C8E663BD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C39C4B-5955-421C-316F-F50A36F6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94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D8135-A069-8EBC-56D3-2E0C6D1F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37AE8-B053-702E-1962-CC30E62E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02D552-CCD1-7160-97AD-E1D1ACC4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9B7867-BB08-F2ED-87CB-4B24373D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456243-B6EE-2C5D-BF8A-DC307CB8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93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42164-CF00-B897-5257-9FF3CA34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B8E8A-77E2-97EC-B3DB-B61E842AF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3002E1-F0FA-82A3-C997-BB6A684A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3D6EF-891D-99E3-FA92-FF686D81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04DE0A-9A8E-64C3-C453-42F10C55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67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A945B-58FA-36FA-5918-E10A7F45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B5E07D-AD5C-2782-1E0D-FDEC71474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963E13-D268-BFE7-C3C2-155EE2B2E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B7BE9C-9660-26A0-6288-55C22E51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A69E3B-E757-70B5-F3E5-EB7897A0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270B9-46DE-6C3B-42C4-68C683E6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0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45DD9-CE08-21C2-6C49-AC4949FE5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4080FB-B4DD-751E-9712-E6390CC3F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9E62FC-9F5C-07DE-19FE-28F9CB101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5BF1B9-9414-05CE-679C-5A472E683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5486BE-5577-3597-B243-457286362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9C56EA-D3E0-5C29-8BA1-2197DE63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E89B86-B39E-7898-E337-6300E12B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7B0F69-2AF4-2211-F2EA-E8FC9423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02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11800-1684-9948-104B-F8F30875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73A12D-5BB9-6C02-93D4-F464152F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A6F274-26CE-666B-EA70-99FC3327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F5C49F-4B0E-B162-511A-893F4F9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5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DD0DAE0-A450-12F5-6A39-A8E8DC71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15FD70-A3AC-BB2D-89EB-9F1DD4A7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4AF58-82C2-EE52-2D21-C3053F1C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68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E719D-C21C-0D4F-7662-0D9D0BAD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1AB20-9BC8-F64A-0FEA-779D4285A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80A9A8-A23C-B5BE-1084-4E95768B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CECDA9-220E-9B0E-2900-90093ACF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AD90D-A391-0B73-1F50-1815AF6A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1281D3-322F-2AD3-339C-F0EE641E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21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D596C-3041-3D03-7290-9C32CC14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6FBACD-E57B-50CF-4331-7624692BE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B0B3BE-71E4-85D5-AEC0-9ED4AA060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72CF55-BC94-365F-7F2D-DD0E5E15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7849A1-883F-FF89-98FE-9C89530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58826-D57A-351D-7A55-A8D49ED7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93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3DFF1-D862-16D7-2AF9-BAE10AE2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B88772-3B09-6AE9-A028-BFB9022A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925BF7-9990-089E-363B-15221BE59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0F5A9-20BC-482C-86CB-E85F3014575E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FBDD89-0F3D-BCCD-45CE-A436BB2D6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323FA4-DF72-BEB4-FB83-1EC1075F4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187C5-E8F3-49CC-837A-892E301A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9BF7EA-563B-2079-1DC0-8796AFE9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1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5DDA-C8D0-C3C4-70B1-75BB3655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D43142-1C0E-2BC8-D84E-A3E28B13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A756F-D0B9-02E8-5224-87A8302B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D1455-E861-9D33-C73A-B8D50034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5A5E-B6C3-7DCA-460F-7553B094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254937-B473-C6B5-90D6-B8785444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2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D803A-C142-1CBB-E865-762F8E5B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05DD6D-0D8A-99E0-98B5-042EF80A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382"/>
            <a:ext cx="12192000" cy="39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7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87DD-BF27-AF3B-649E-CB7A7E64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5B9E04-654A-47B6-FFEE-0273F3CC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276"/>
            <a:ext cx="12192000" cy="38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406C-63FE-610D-798F-58F3A3C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6E7CB2-5361-2067-FDA8-EE95C7EB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488"/>
            <a:ext cx="12192000" cy="39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E051-B150-F759-CB63-82644CEE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4DF906-C218-B9EF-2818-0B2064735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907"/>
            <a:ext cx="12192000" cy="43900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D9928B-206A-DE4E-BCB6-4C634315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85"/>
            <a:ext cx="12192000" cy="16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E21F-1C38-CBDE-5D2E-820B5FC91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B0FB4-8280-2A0A-FA5C-8B04F40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BA1E6-5B0D-3C75-F1C1-E83B544B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2" y="4441371"/>
            <a:ext cx="3973244" cy="1428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C335B2-9D04-B9BB-4977-2F712BBB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54" y="4441371"/>
            <a:ext cx="4429743" cy="504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ADD55B-547A-BEFA-0012-BF7507A8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" y="5155474"/>
            <a:ext cx="40862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E319-0CE7-3C47-F9E1-56E7058B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83CE26-8C24-F789-C7AA-D95C9074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3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23F2-D1E6-A993-2022-8A240B0B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7E388A-9A56-19D6-D399-2A5265DA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4B46F-FB6C-614D-98AF-0C7F5DEF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7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30327-A93A-72DF-1399-684BBB8A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648884-747C-CDD9-2C73-E12B1C76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2F60-4760-2FF2-6973-224AA4D2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6A9E59-024A-A5A0-A9FF-A130A12C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F27CB-176E-6BC0-10AF-172E764A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F301EB-6EC0-7038-ED2A-76A6F0D6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B7E0-D2AD-D399-B065-66DFF57A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07AA63-5B23-BF18-A451-396FEF87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2AE14E-EC1E-25CB-6BFA-3514AFD3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7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E0D105-0C5C-6915-F05E-90CA58A0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5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40DC58-3516-1A56-7FB4-2A987A2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EF553B-BDD4-551D-AF1F-51A7A404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84C5F-AF53-4343-06A0-FD1A8015D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3A9241-E974-C2EA-7138-B7434E00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4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55D49-CE56-066E-5C53-9FA71395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7C5180-B6FE-4C60-217A-4FF26EA1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79BEE7-0C7F-C18A-CAB8-D8F883FD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7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E207-4292-3C4E-B185-FD2BE0D8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6BFAE-C91A-1A3B-1A22-89C26D62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5DD51B-C7BB-AE71-8408-04197B1D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788"/>
            <a:ext cx="12192000" cy="589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4581D-7B35-C8B0-3150-9363AE51FD17}"/>
              </a:ext>
            </a:extLst>
          </p:cNvPr>
          <p:cNvSpPr txBox="1"/>
          <p:nvPr/>
        </p:nvSpPr>
        <p:spPr>
          <a:xfrm>
            <a:off x="4208015" y="0"/>
            <a:ext cx="36132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One to One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363484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B733F8-7C5F-5C4B-5376-875745D2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774"/>
            <a:ext cx="12192000" cy="5996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B70D8-0670-40ED-8FC8-8FAEAA5E6DE5}"/>
              </a:ext>
            </a:extLst>
          </p:cNvPr>
          <p:cNvSpPr txBox="1"/>
          <p:nvPr/>
        </p:nvSpPr>
        <p:spPr>
          <a:xfrm>
            <a:off x="4003829" y="-106532"/>
            <a:ext cx="3595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One to Many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19295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E9531D-6A96-C256-D557-AABE3F85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774"/>
            <a:ext cx="12192000" cy="5996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9B185-9DDF-48EB-F915-724BFD1FF288}"/>
              </a:ext>
            </a:extLst>
          </p:cNvPr>
          <p:cNvSpPr txBox="1"/>
          <p:nvPr/>
        </p:nvSpPr>
        <p:spPr>
          <a:xfrm>
            <a:off x="3950563" y="-8878"/>
            <a:ext cx="39416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Many to Many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87812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FE2846-4EB9-9E4C-3ABA-DAD01C2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2647-52E1-A382-38A2-E889ADE0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6C0816-7CCC-38CA-5418-A0ABEC9B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8BECC-739B-D6FD-DE50-CFD60221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47DF28-8989-D472-8FF6-633C79B9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40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9</Words>
  <Application>Microsoft Office PowerPoint</Application>
  <PresentationFormat>Широкоэкранный</PresentationFormat>
  <Paragraphs>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Камолиддин Умаров</dc:creator>
  <cp:lastModifiedBy>Камолиддин Умаров</cp:lastModifiedBy>
  <cp:revision>6</cp:revision>
  <dcterms:created xsi:type="dcterms:W3CDTF">2024-03-07T04:57:39Z</dcterms:created>
  <dcterms:modified xsi:type="dcterms:W3CDTF">2024-03-25T05:43:29Z</dcterms:modified>
</cp:coreProperties>
</file>